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6858000" cx="12192000"/>
  <p:notesSz cx="6858000" cy="9144000"/>
  <p:embeddedFontLst>
    <p:embeddedFont>
      <p:font typeface="Source Sans Pro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SourceSansPro-regular.fntdata"/><Relationship Id="rId10" Type="http://schemas.openxmlformats.org/officeDocument/2006/relationships/slide" Target="slides/slide6.xml"/><Relationship Id="rId13" Type="http://schemas.openxmlformats.org/officeDocument/2006/relationships/font" Target="fonts/SourceSansPro-italic.fntdata"/><Relationship Id="rId12" Type="http://schemas.openxmlformats.org/officeDocument/2006/relationships/font" Target="fonts/SourceSansPr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font" Target="fonts/SourceSansPr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Shape 91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Shape 97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Shape 114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Shape 125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bg>
      <p:bgPr>
        <a:solidFill>
          <a:schemeClr val="lt2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/>
          <p:nvPr>
            <p:ph type="ctrTitle"/>
          </p:nvPr>
        </p:nvSpPr>
        <p:spPr>
          <a:xfrm>
            <a:off x="1915128" y="1788454"/>
            <a:ext cx="8361229" cy="209822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Font typeface="Source Sans Pro"/>
              <a:buNone/>
              <a:defRPr b="0" i="0" sz="7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4" name="Shape 14"/>
          <p:cNvSpPr txBox="1"/>
          <p:nvPr>
            <p:ph idx="1" type="subTitle"/>
          </p:nvPr>
        </p:nvSpPr>
        <p:spPr>
          <a:xfrm>
            <a:off x="2679906" y="3956279"/>
            <a:ext cx="6831673" cy="10862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Source Sans Pro"/>
              <a:buNone/>
              <a:defRPr b="0" i="0" sz="23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ctr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  <a:defRPr b="0" i="1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ctr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b="0" i="0" sz="1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ctr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b="0" i="1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ctr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b="0" i="0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ctr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b="0" i="1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ctr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b="0" i="0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ctr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b="0" i="1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ctr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600"/>
              <a:buFont typeface="Source Sans Pro"/>
              <a:buNone/>
              <a:defRPr b="0" i="0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0" type="dt"/>
          </p:nvPr>
        </p:nvSpPr>
        <p:spPr>
          <a:xfrm>
            <a:off x="752858" y="6453386"/>
            <a:ext cx="1607944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1" type="ftr"/>
          </p:nvPr>
        </p:nvSpPr>
        <p:spPr>
          <a:xfrm>
            <a:off x="2584054" y="6453386"/>
            <a:ext cx="7023377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9830683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8" name="Shape 18"/>
          <p:cNvGrpSpPr/>
          <p:nvPr/>
        </p:nvGrpSpPr>
        <p:grpSpPr>
          <a:xfrm>
            <a:off x="752858" y="744469"/>
            <a:ext cx="10674116" cy="5349671"/>
            <a:chOff x="752858" y="744469"/>
            <a:chExt cx="10674116" cy="5349671"/>
          </a:xfrm>
        </p:grpSpPr>
        <p:sp>
          <p:nvSpPr>
            <p:cNvPr id="19" name="Shape 19"/>
            <p:cNvSpPr/>
            <p:nvPr/>
          </p:nvSpPr>
          <p:spPr>
            <a:xfrm>
              <a:off x="8151962" y="1685652"/>
              <a:ext cx="3275013" cy="4408488"/>
            </a:xfrm>
            <a:custGeom>
              <a:pathLst>
                <a:path extrusionOk="0" h="10000" w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20" name="Shape 20"/>
            <p:cNvSpPr/>
            <p:nvPr/>
          </p:nvSpPr>
          <p:spPr>
            <a:xfrm rot="10800000">
              <a:off x="752858" y="744469"/>
              <a:ext cx="3275668" cy="4408488"/>
            </a:xfrm>
            <a:custGeom>
              <a:pathLst>
                <a:path extrusionOk="0" h="10000" w="10002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Source Sans Pro"/>
              <a:buNone/>
              <a:defRPr b="0" i="0" sz="4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9" name="Shape 79"/>
          <p:cNvSpPr txBox="1"/>
          <p:nvPr>
            <p:ph idx="1" type="body"/>
          </p:nvPr>
        </p:nvSpPr>
        <p:spPr>
          <a:xfrm rot="5400000">
            <a:off x="4386262" y="-719138"/>
            <a:ext cx="3571875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■"/>
              <a:defRPr b="0" i="0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55600" lvl="1" marL="914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–"/>
              <a:defRPr b="0" i="1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42900" lvl="2" marL="1371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■"/>
              <a:defRPr b="0" i="0" sz="1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–"/>
              <a:defRPr b="0" i="1" sz="1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30200" lvl="4" marL="22860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b="0" i="0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30200" lvl="5" marL="27432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–"/>
              <a:defRPr b="0" i="1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b="0" i="0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b="0" i="1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 marR="0" rtl="0" algn="l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400"/>
              <a:buFont typeface="Source Sans Pro"/>
              <a:buChar char="■"/>
              <a:defRPr b="0" i="0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0" name="Shape 80"/>
          <p:cNvSpPr txBox="1"/>
          <p:nvPr>
            <p:ph idx="10" type="dt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11" type="ftr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2" type="sldNum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 rot="5400000">
            <a:off x="7757822" y="2462895"/>
            <a:ext cx="5243244" cy="15657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Source Sans Pro"/>
              <a:buNone/>
              <a:defRPr b="0" i="0" sz="4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5" name="Shape 85"/>
          <p:cNvSpPr txBox="1"/>
          <p:nvPr>
            <p:ph idx="1" type="body"/>
          </p:nvPr>
        </p:nvSpPr>
        <p:spPr>
          <a:xfrm rot="5400000">
            <a:off x="2839798" y="-844042"/>
            <a:ext cx="5243244" cy="817964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■"/>
              <a:defRPr b="0" i="0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55600" lvl="1" marL="914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–"/>
              <a:defRPr b="0" i="1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42900" lvl="2" marL="1371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■"/>
              <a:defRPr b="0" i="0" sz="1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–"/>
              <a:defRPr b="0" i="1" sz="1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30200" lvl="4" marL="22860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b="0" i="0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30200" lvl="5" marL="27432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–"/>
              <a:defRPr b="0" i="1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b="0" i="0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b="0" i="1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 marR="0" rtl="0" algn="l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400"/>
              <a:buFont typeface="Source Sans Pro"/>
              <a:buChar char="■"/>
              <a:defRPr b="0" i="0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6" name="Shape 86"/>
          <p:cNvSpPr txBox="1"/>
          <p:nvPr>
            <p:ph idx="10" type="dt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7" name="Shape 87"/>
          <p:cNvSpPr txBox="1"/>
          <p:nvPr>
            <p:ph idx="11" type="ftr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Source Sans Pro"/>
              <a:buNone/>
              <a:defRPr b="0" i="0" sz="4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■"/>
              <a:defRPr b="0" i="0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55600" lvl="1" marL="914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–"/>
              <a:defRPr b="0" i="1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42900" lvl="2" marL="1371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■"/>
              <a:defRPr b="0" i="0" sz="1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–"/>
              <a:defRPr b="0" i="1" sz="1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30200" lvl="4" marL="22860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b="0" i="0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30200" lvl="5" marL="27432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–"/>
              <a:defRPr b="0" i="1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b="0" i="0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b="0" i="1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 marR="0" rtl="0" algn="l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400"/>
              <a:buFont typeface="Source Sans Pro"/>
              <a:buChar char="■"/>
              <a:defRPr b="0" i="0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0" type="dt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1" type="ftr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showMasterSp="0" type="secHead">
  <p:cSld name="SECTION_HEADER">
    <p:bg>
      <p:bgPr>
        <a:solidFill>
          <a:schemeClr val="dk2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765025" y="1301360"/>
            <a:ext cx="9612971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r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Source Sans Pro"/>
              <a:buNone/>
              <a:defRPr b="0" i="0" sz="7200" u="none" cap="none" strike="noStrik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765025" y="4216328"/>
            <a:ext cx="9612971" cy="11433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"/>
              <a:buNone/>
              <a:defRPr b="0" i="0" sz="2400" u="none" cap="none" strike="noStrik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ource Sans Pro"/>
              <a:buNone/>
              <a:defRPr b="0" i="1" sz="20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228600" lvl="2" marL="1371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urce Sans Pro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228600" lvl="3" marL="18288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Source Sans Pro"/>
              <a:buNone/>
              <a:defRPr b="0" i="1" sz="16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228600" lvl="4" marL="22860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Source Sans Pro"/>
              <a:buNone/>
              <a:defRPr b="0" i="0" sz="16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228600" lvl="5" marL="27432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Source Sans Pro"/>
              <a:buNone/>
              <a:defRPr b="0" i="1" sz="16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228600" lvl="6" marL="3200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Source Sans Pro"/>
              <a:buNone/>
              <a:defRPr b="0" i="0" sz="16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228600" lvl="7" marL="3657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Source Sans Pro"/>
              <a:buNone/>
              <a:defRPr b="0" i="1" sz="16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228600" lvl="8" marL="4114800" marR="0" rtl="0" algn="l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lt1"/>
              </a:buClr>
              <a:buSzPts val="1600"/>
              <a:buFont typeface="Source Sans Pro"/>
              <a:buNone/>
              <a:defRPr b="0" i="0" sz="16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30" name="Shape 30"/>
          <p:cNvSpPr txBox="1"/>
          <p:nvPr>
            <p:ph idx="10" type="dt"/>
          </p:nvPr>
        </p:nvSpPr>
        <p:spPr>
          <a:xfrm>
            <a:off x="738908" y="6453386"/>
            <a:ext cx="1622409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1" type="ftr"/>
          </p:nvPr>
        </p:nvSpPr>
        <p:spPr>
          <a:xfrm>
            <a:off x="2584312" y="6453386"/>
            <a:ext cx="7023377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9830683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Shape 33" title="Crop Mark"/>
          <p:cNvSpPr/>
          <p:nvPr/>
        </p:nvSpPr>
        <p:spPr>
          <a:xfrm>
            <a:off x="8151962" y="1685652"/>
            <a:ext cx="3275013" cy="4408488"/>
          </a:xfrm>
          <a:custGeom>
            <a:pathLst>
              <a:path extrusionOk="0" h="5554" w="4125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Source Sans Pro"/>
              <a:buNone/>
              <a:defRPr b="0" i="0" sz="4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1371600" y="2285999"/>
            <a:ext cx="4447786" cy="35814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■"/>
              <a:defRPr b="0" i="0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55600" lvl="1" marL="914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–"/>
              <a:defRPr b="0" i="1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42900" lvl="2" marL="1371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■"/>
              <a:defRPr b="0" i="0" sz="1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–"/>
              <a:defRPr b="0" i="1" sz="1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30200" lvl="4" marL="22860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b="0" i="0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30200" lvl="5" marL="27432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–"/>
              <a:defRPr b="0" i="1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b="0" i="0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b="0" i="1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 marR="0" rtl="0" algn="l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400"/>
              <a:buFont typeface="Source Sans Pro"/>
              <a:buChar char="■"/>
              <a:defRPr b="0" i="0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2" type="body"/>
          </p:nvPr>
        </p:nvSpPr>
        <p:spPr>
          <a:xfrm>
            <a:off x="6525403" y="2285999"/>
            <a:ext cx="4447786" cy="35814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■"/>
              <a:defRPr b="0" i="0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55600" lvl="1" marL="914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–"/>
              <a:defRPr b="0" i="1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42900" lvl="2" marL="1371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■"/>
              <a:defRPr b="0" i="0" sz="1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–"/>
              <a:defRPr b="0" i="1" sz="1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30200" lvl="4" marL="22860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b="0" i="0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30200" lvl="5" marL="27432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–"/>
              <a:defRPr b="0" i="1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b="0" i="0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b="0" i="1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 marR="0" rtl="0" algn="l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400"/>
              <a:buFont typeface="Source Sans Pro"/>
              <a:buChar char="■"/>
              <a:defRPr b="0" i="0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0" type="dt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1" type="ftr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Source Sans Pro"/>
              <a:buNone/>
              <a:defRPr b="0" i="0" sz="4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3" name="Shape 43"/>
          <p:cNvSpPr txBox="1"/>
          <p:nvPr>
            <p:ph idx="1" type="body"/>
          </p:nvPr>
        </p:nvSpPr>
        <p:spPr>
          <a:xfrm>
            <a:off x="1371600" y="2340864"/>
            <a:ext cx="4443984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ource Sans Pro"/>
              <a:buNone/>
              <a:defRPr b="0" i="0" sz="3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  <a:defRPr b="1" i="1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228600" lvl="2" marL="1371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b="1" i="0" sz="1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228600" lvl="3" marL="18288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b="1" i="1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228600" lvl="4" marL="22860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b="1" i="0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228600" lvl="5" marL="27432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b="1" i="1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228600" lvl="6" marL="3200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b="1" i="0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228600" lvl="7" marL="3657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b="1" i="1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228600" lvl="8" marL="4114800" marR="0" rtl="0" algn="l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600"/>
              <a:buFont typeface="Source Sans Pro"/>
              <a:buNone/>
              <a:defRPr b="1" i="0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1371600" y="3305207"/>
            <a:ext cx="4443984" cy="256219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■"/>
              <a:defRPr b="0" i="0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55600" lvl="1" marL="914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–"/>
              <a:defRPr b="0" i="1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42900" lvl="2" marL="1371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■"/>
              <a:defRPr b="0" i="0" sz="1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–"/>
              <a:defRPr b="0" i="1" sz="1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30200" lvl="4" marL="22860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b="0" i="0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30200" lvl="5" marL="27432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–"/>
              <a:defRPr b="0" i="1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b="0" i="0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b="0" i="1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 marR="0" rtl="0" algn="l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400"/>
              <a:buFont typeface="Source Sans Pro"/>
              <a:buChar char="■"/>
              <a:defRPr b="0" i="0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3" type="body"/>
          </p:nvPr>
        </p:nvSpPr>
        <p:spPr>
          <a:xfrm>
            <a:off x="6525014" y="2340864"/>
            <a:ext cx="4443984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ource Sans Pro"/>
              <a:buNone/>
              <a:defRPr b="0" i="0" sz="3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  <a:defRPr b="1" i="1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228600" lvl="2" marL="1371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None/>
              <a:defRPr b="1" i="0" sz="1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228600" lvl="3" marL="18288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b="1" i="1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228600" lvl="4" marL="22860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b="1" i="0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228600" lvl="5" marL="27432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b="1" i="1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228600" lvl="6" marL="3200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b="1" i="0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228600" lvl="7" marL="3657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b="1" i="1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228600" lvl="8" marL="4114800" marR="0" rtl="0" algn="l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600"/>
              <a:buFont typeface="Source Sans Pro"/>
              <a:buNone/>
              <a:defRPr b="1" i="0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4" type="body"/>
          </p:nvPr>
        </p:nvSpPr>
        <p:spPr>
          <a:xfrm>
            <a:off x="6525014" y="3305207"/>
            <a:ext cx="4443984" cy="256219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■"/>
              <a:defRPr b="0" i="0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55600" lvl="1" marL="914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–"/>
              <a:defRPr b="0" i="1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42900" lvl="2" marL="1371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■"/>
              <a:defRPr b="0" i="0" sz="1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–"/>
              <a:defRPr b="0" i="1" sz="1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30200" lvl="4" marL="22860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b="0" i="0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30200" lvl="5" marL="27432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–"/>
              <a:defRPr b="0" i="1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b="0" i="0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b="0" i="1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 marR="0" rtl="0" algn="l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400"/>
              <a:buFont typeface="Source Sans Pro"/>
              <a:buChar char="■"/>
              <a:defRPr b="0" i="0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0" type="dt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1" type="ftr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Source Sans Pro"/>
              <a:buNone/>
              <a:defRPr b="0" i="0" sz="4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" name="Shape 52"/>
          <p:cNvSpPr txBox="1"/>
          <p:nvPr>
            <p:ph idx="10" type="dt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1" type="ftr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idx="10" type="dt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1" type="ftr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showMasterSp="0" type="objTx">
  <p:cSld name="OBJECT_WITH_CAPTION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Shape 61"/>
          <p:cNvSpPr txBox="1"/>
          <p:nvPr>
            <p:ph type="title"/>
          </p:nvPr>
        </p:nvSpPr>
        <p:spPr>
          <a:xfrm>
            <a:off x="723900" y="685800"/>
            <a:ext cx="3855720" cy="21578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Source Sans Pro"/>
              <a:buNone/>
              <a:defRPr b="0" i="0" sz="4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6256020" y="685801"/>
            <a:ext cx="5212080" cy="51752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■"/>
              <a:defRPr b="0" i="0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55600" lvl="1" marL="914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–"/>
              <a:defRPr b="0" i="1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42900" lvl="2" marL="1371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■"/>
              <a:defRPr b="0" i="0" sz="1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–"/>
              <a:defRPr b="0" i="1" sz="1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30200" lvl="4" marL="22860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b="0" i="0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30200" lvl="5" marL="27432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–"/>
              <a:defRPr b="0" i="1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30200" lvl="6" marL="3200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b="0" i="0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30200" lvl="7" marL="3657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–"/>
              <a:defRPr b="0" i="1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30200" lvl="8" marL="4114800" marR="0" rtl="0" algn="l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600"/>
              <a:buFont typeface="Source Sans Pro"/>
              <a:buChar char="■"/>
              <a:defRPr b="0" i="0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2" type="body"/>
          </p:nvPr>
        </p:nvSpPr>
        <p:spPr>
          <a:xfrm>
            <a:off x="723900" y="2856344"/>
            <a:ext cx="3855720" cy="301105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b="0" i="0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marR="0" rtl="0" algn="l">
              <a:lnSpc>
                <a:spcPct val="94000"/>
              </a:lnSpc>
              <a:spcBef>
                <a:spcPts val="1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b="0" i="1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228600" lvl="2" marL="1371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228600" lvl="3" marL="18288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None/>
              <a:defRPr b="0" i="1" sz="1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228600" lvl="4" marL="22860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None/>
              <a:defRPr b="0" i="0" sz="1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228600" lvl="5" marL="27432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None/>
              <a:defRPr b="0" i="1" sz="1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228600" lvl="6" marL="3200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None/>
              <a:defRPr b="0" i="0" sz="1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228600" lvl="7" marL="3657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None/>
              <a:defRPr b="0" i="1" sz="1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228600" lvl="8" marL="4114800" marR="0" rtl="0" algn="l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000"/>
              <a:buFont typeface="Source Sans Pro"/>
              <a:buNone/>
              <a:defRPr b="0" i="0" sz="1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0" type="dt"/>
          </p:nvPr>
        </p:nvSpPr>
        <p:spPr>
          <a:xfrm>
            <a:off x="723900" y="6453386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1" type="ftr"/>
          </p:nvPr>
        </p:nvSpPr>
        <p:spPr>
          <a:xfrm>
            <a:off x="2205945" y="6453386"/>
            <a:ext cx="2373675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2" type="sldNum"/>
          </p:nvPr>
        </p:nvSpPr>
        <p:spPr>
          <a:xfrm>
            <a:off x="9883140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7" name="Shape 67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showMasterSp="0" type="picTx">
  <p:cSld name="PICTURE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Shape 70"/>
          <p:cNvSpPr txBox="1"/>
          <p:nvPr>
            <p:ph type="title"/>
          </p:nvPr>
        </p:nvSpPr>
        <p:spPr>
          <a:xfrm>
            <a:off x="723900" y="685800"/>
            <a:ext cx="3855720" cy="21578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Source Sans Pro"/>
              <a:buNone/>
              <a:defRPr b="0" i="0" sz="4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1" name="Shape 71"/>
          <p:cNvSpPr/>
          <p:nvPr>
            <p:ph idx="2" type="pic"/>
          </p:nvPr>
        </p:nvSpPr>
        <p:spPr>
          <a:xfrm>
            <a:off x="5532120" y="0"/>
            <a:ext cx="6659880" cy="6857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  <a:defRPr b="0" i="0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  <a:defRPr b="0" i="1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  <a:defRPr b="0" i="0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  <a:defRPr b="0" i="1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  <a:defRPr b="0" i="0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  <a:defRPr b="0" i="1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  <a:defRPr b="0" i="0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None/>
              <a:defRPr b="0" i="1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2000"/>
              <a:buFont typeface="Source Sans Pro"/>
              <a:buNone/>
              <a:defRPr b="0" i="0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723900" y="2855968"/>
            <a:ext cx="3855720" cy="301143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b="0" i="0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marR="0" rtl="0" algn="l">
              <a:lnSpc>
                <a:spcPct val="94000"/>
              </a:lnSpc>
              <a:spcBef>
                <a:spcPts val="1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None/>
              <a:defRPr b="0" i="1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228600" lvl="2" marL="1371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urce Sans Pro"/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228600" lvl="3" marL="18288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None/>
              <a:defRPr b="0" i="1" sz="1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228600" lvl="4" marL="22860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None/>
              <a:defRPr b="0" i="0" sz="1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228600" lvl="5" marL="27432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None/>
              <a:defRPr b="0" i="1" sz="1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228600" lvl="6" marL="3200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None/>
              <a:defRPr b="0" i="0" sz="1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228600" lvl="7" marL="3657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urce Sans Pro"/>
              <a:buNone/>
              <a:defRPr b="0" i="1" sz="1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228600" lvl="8" marL="4114800" marR="0" rtl="0" algn="l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000"/>
              <a:buFont typeface="Source Sans Pro"/>
              <a:buNone/>
              <a:defRPr b="0" i="0" sz="1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0" type="dt"/>
          </p:nvPr>
        </p:nvSpPr>
        <p:spPr>
          <a:xfrm>
            <a:off x="723900" y="6453386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1" type="ftr"/>
          </p:nvPr>
        </p:nvSpPr>
        <p:spPr>
          <a:xfrm>
            <a:off x="2205945" y="6453386"/>
            <a:ext cx="2373675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9883140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6" name="Shape 76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Source Sans Pro"/>
              <a:buNone/>
              <a:defRPr b="0" i="0" sz="4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■"/>
              <a:defRPr b="0" i="0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55600" lvl="1" marL="914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–"/>
              <a:defRPr b="0" i="1" sz="2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42900" lvl="2" marL="1371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■"/>
              <a:defRPr b="0" i="0" sz="1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–"/>
              <a:defRPr b="0" i="1" sz="18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30200" lvl="4" marL="22860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■"/>
              <a:defRPr b="0" i="0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30200" lvl="5" marL="27432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Char char="–"/>
              <a:defRPr b="0" i="1" sz="1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 b="0" i="0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 marR="0" rtl="0" algn="l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–"/>
              <a:defRPr b="0" i="1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 marR="0" rtl="0" algn="l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>
                <a:schemeClr val="dk2"/>
              </a:buClr>
              <a:buSzPts val="1400"/>
              <a:buFont typeface="Source Sans Pro"/>
              <a:buChar char="■"/>
              <a:defRPr b="0" i="0" sz="1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0" type="dt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9" name="Shape 9"/>
          <p:cNvSpPr txBox="1"/>
          <p:nvPr>
            <p:ph idx="11" type="ftr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10" name="Shape 10"/>
          <p:cNvSpPr txBox="1"/>
          <p:nvPr>
            <p:ph idx="12" type="sldNum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" name="Shape 11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368">
          <p15:clr>
            <a:srgbClr val="F26B43"/>
          </p15:clr>
        </p15:guide>
        <p15:guide id="2" orient="horz" pos="1440">
          <p15:clr>
            <a:srgbClr val="F26B43"/>
          </p15:clr>
        </p15:guide>
        <p15:guide id="3" orient="horz" pos="3696">
          <p15:clr>
            <a:srgbClr val="F26B43"/>
          </p15:clr>
        </p15:guide>
        <p15:guide id="4" orient="horz" pos="432">
          <p15:clr>
            <a:srgbClr val="F26B43"/>
          </p15:clr>
        </p15:guide>
        <p15:guide id="5" orient="horz" pos="1512">
          <p15:clr>
            <a:srgbClr val="F26B43"/>
          </p15:clr>
        </p15:guide>
        <p15:guide id="6" pos="6912">
          <p15:clr>
            <a:srgbClr val="F26B43"/>
          </p15:clr>
        </p15:guide>
        <p15:guide id="7" pos="936">
          <p15:clr>
            <a:srgbClr val="F26B43"/>
          </p15:clr>
        </p15:guide>
        <p15:guide id="8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4.png"/><Relationship Id="rId6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ctrTitle"/>
          </p:nvPr>
        </p:nvSpPr>
        <p:spPr>
          <a:xfrm>
            <a:off x="1915128" y="1788454"/>
            <a:ext cx="8361229" cy="209822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Font typeface="Source Sans Pro"/>
              <a:buNone/>
            </a:pPr>
            <a:r>
              <a:rPr b="1" i="0" lang="en-US" sz="72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MATCH-MAKER </a:t>
            </a:r>
            <a:endParaRPr/>
          </a:p>
        </p:txBody>
      </p:sp>
      <p:sp>
        <p:nvSpPr>
          <p:cNvPr id="94" name="Shape 94"/>
          <p:cNvSpPr txBox="1"/>
          <p:nvPr>
            <p:ph idx="1" type="subTitle"/>
          </p:nvPr>
        </p:nvSpPr>
        <p:spPr>
          <a:xfrm>
            <a:off x="2679906" y="3956279"/>
            <a:ext cx="6831673" cy="10862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Source Sans Pro"/>
              <a:buNone/>
            </a:pPr>
            <a:r>
              <a:rPr b="0" i="0" lang="en-US" sz="23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Jose Rubio, Daniela Quiroga, Veronica Lopez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Source Sans Pro"/>
              <a:buNone/>
            </a:pPr>
            <a:r>
              <a:rPr b="1" i="0" lang="en-US" sz="4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Where the Idea came from</a:t>
            </a:r>
            <a:endParaRPr/>
          </a:p>
        </p:txBody>
      </p:sp>
      <p:pic>
        <p:nvPicPr>
          <p:cNvPr id="100" name="Shape 10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1600" y="2530719"/>
            <a:ext cx="4219310" cy="293663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 txBox="1"/>
          <p:nvPr/>
        </p:nvSpPr>
        <p:spPr>
          <a:xfrm>
            <a:off x="1029702" y="5987534"/>
            <a:ext cx="4711675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http://www.ucl.ac.uk/iehc/research/behavioural-science-health/resources/columns/questionnaires.jpg</a:t>
            </a:r>
            <a:endParaRPr/>
          </a:p>
        </p:txBody>
      </p:sp>
      <p:pic>
        <p:nvPicPr>
          <p:cNvPr descr="Image result for people going on a date" id="102" name="Shape 10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05600" y="2619375"/>
            <a:ext cx="4267200" cy="2847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Shape 103"/>
          <p:cNvSpPr txBox="1"/>
          <p:nvPr/>
        </p:nvSpPr>
        <p:spPr>
          <a:xfrm>
            <a:off x="7628772" y="5987534"/>
            <a:ext cx="242085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http://www.goingmobo.com/location-based-dating/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Source Sans Pro"/>
              <a:buNone/>
            </a:pPr>
            <a:r>
              <a:rPr b="1" i="0" lang="en-US" sz="4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Analysis and Design </a:t>
            </a:r>
            <a:endParaRPr/>
          </a:p>
        </p:txBody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1371600" y="1638300"/>
            <a:ext cx="9601200" cy="3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4048" lvl="0" marL="384048" marR="0" rtl="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ource Sans Pro"/>
              <a:buChar char="■"/>
            </a:pPr>
            <a:r>
              <a:rPr b="0" i="0" lang="en-US" sz="3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Goal: Create an application that</a:t>
            </a:r>
            <a:r>
              <a:rPr lang="en-US" sz="3000"/>
              <a:t> would give the user an ideal match profile and eliminate the need for lengthy questionnaires</a:t>
            </a:r>
            <a:endParaRPr sz="3000"/>
          </a:p>
          <a:p>
            <a:pPr indent="0" lvl="0" marL="0" marR="0" rtl="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/>
          </a:p>
        </p:txBody>
      </p:sp>
      <p:pic>
        <p:nvPicPr>
          <p:cNvPr descr="https://lh5.googleusercontent.com/iiRzUqsq_w4csTIVOXF2i-lLg4TEH13EK_wn0t-gRTw5zNvmO3gjzNNzdnza66uFCfP70P2M8fpAOtX0K6_3OrDKaFAHtEzbdt1-p62hwQW20MGXXwO3h8LGGLEOFWtpWKpRhAFz" id="110" name="Shape 1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1600" y="3319464"/>
            <a:ext cx="3638550" cy="29329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social media post  Description generated with very high confidence" id="111" name="Shape 1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6000" y="3429000"/>
            <a:ext cx="4814799" cy="2563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Source Sans Pro"/>
              <a:buNone/>
            </a:pPr>
            <a:r>
              <a:rPr b="1" i="0" lang="en-US" sz="4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Code  </a:t>
            </a:r>
            <a:endParaRPr/>
          </a:p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1371600" y="1485900"/>
            <a:ext cx="47244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ource Sans Pro"/>
              <a:buNone/>
            </a:pPr>
            <a:r>
              <a:rPr b="0" i="0" lang="en-US" sz="36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MatchMaker.cs</a:t>
            </a:r>
            <a:endParaRPr b="0" i="0" sz="3600" u="none" cap="none" strike="noStrike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18" name="Shape 118"/>
          <p:cNvPicPr preferRelativeResize="0"/>
          <p:nvPr/>
        </p:nvPicPr>
        <p:blipFill rotWithShape="1">
          <a:blip r:embed="rId3">
            <a:alphaModFix/>
          </a:blip>
          <a:srcRect b="31666" l="11250" r="52104" t="22456"/>
          <a:stretch/>
        </p:blipFill>
        <p:spPr>
          <a:xfrm>
            <a:off x="784212" y="2161226"/>
            <a:ext cx="4467726" cy="3146259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 txBox="1"/>
          <p:nvPr/>
        </p:nvSpPr>
        <p:spPr>
          <a:xfrm>
            <a:off x="6778869" y="1485900"/>
            <a:ext cx="4546857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MatchMakerApp.cs</a:t>
            </a:r>
            <a:endParaRPr sz="36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20" name="Shape 120"/>
          <p:cNvPicPr preferRelativeResize="0"/>
          <p:nvPr/>
        </p:nvPicPr>
        <p:blipFill rotWithShape="1">
          <a:blip r:embed="rId4">
            <a:alphaModFix/>
          </a:blip>
          <a:srcRect b="42288" l="12763" r="65745" t="23717"/>
          <a:stretch/>
        </p:blipFill>
        <p:spPr>
          <a:xfrm>
            <a:off x="5360377" y="2346880"/>
            <a:ext cx="2620109" cy="2331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Shape 121"/>
          <p:cNvPicPr preferRelativeResize="0"/>
          <p:nvPr/>
        </p:nvPicPr>
        <p:blipFill rotWithShape="1">
          <a:blip r:embed="rId5">
            <a:alphaModFix/>
          </a:blip>
          <a:srcRect b="45256" l="13774" r="52104" t="15383"/>
          <a:stretch/>
        </p:blipFill>
        <p:spPr>
          <a:xfrm>
            <a:off x="8088932" y="2171705"/>
            <a:ext cx="4159997" cy="26992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Shape 122"/>
          <p:cNvPicPr preferRelativeResize="0"/>
          <p:nvPr/>
        </p:nvPicPr>
        <p:blipFill rotWithShape="1">
          <a:blip r:embed="rId6">
            <a:alphaModFix/>
          </a:blip>
          <a:srcRect b="52613" l="9998" r="49808" t="20308"/>
          <a:stretch/>
        </p:blipFill>
        <p:spPr>
          <a:xfrm>
            <a:off x="5348659" y="4853354"/>
            <a:ext cx="5290035" cy="2004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Source Sans Pro"/>
              <a:buNone/>
            </a:pPr>
            <a:r>
              <a:rPr b="0" i="0" lang="en-US" sz="4400" u="none" cap="none" strike="noStrik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Results</a:t>
            </a:r>
            <a:endParaRPr/>
          </a:p>
        </p:txBody>
      </p:sp>
      <p:pic>
        <p:nvPicPr>
          <p:cNvPr descr="A screenshot of a cell phone  Description generated with very high confidence" id="128" name="Shape 12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3018" y="1651486"/>
            <a:ext cx="4231616" cy="402541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ell phone  Description generated with very high confidence" id="129" name="Shape 1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6409" y="1651486"/>
            <a:ext cx="4710849" cy="39492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Questions?</a:t>
            </a:r>
            <a:endParaRPr/>
          </a:p>
        </p:txBody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100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rop">
  <a:themeElements>
    <a:clrScheme name="Crop">
      <a:dk1>
        <a:srgbClr val="000000"/>
      </a:dk1>
      <a:lt1>
        <a:srgbClr val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